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/>
      <p:regular r:id="rId9"/>
      <p:bold r:id="rId10"/>
      <p:italic r:id="rId11"/>
      <p:boldItalic r:id="rId12"/>
    </p:embeddedFont>
    <p:embeddedFont>
      <p:font typeface="游ゴシック" panose="020B0400000000000000" pitchFamily="50" charset="-128"/>
      <p:regular r:id="rId13"/>
      <p:bold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709"/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82" dt="2019-05-06T06:54:03.988"/>
    <p1510:client id="{34A642B2-D24A-49E8-B8E7-D2D53E357B0E}" v="56" dt="2019-05-06T09:31:25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1049" autoAdjust="0"/>
  </p:normalViewPr>
  <p:slideViewPr>
    <p:cSldViewPr snapToGrid="0">
      <p:cViewPr varScale="1">
        <p:scale>
          <a:sx n="64" d="100"/>
          <a:sy n="64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34A642B2-D24A-49E8-B8E7-D2D53E357B0E}"/>
    <pc:docChg chg="custSel addSld delSld modSld sldOrd">
      <pc:chgData name="東村邦彦 / TOUMURA，KUNIHIKO" userId="aa80352f-8581-4c8d-8917-6e2824d17308" providerId="ADAL" clId="{34A642B2-D24A-49E8-B8E7-D2D53E357B0E}" dt="2019-05-06T09:31:31.247" v="170" actId="478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6T09:31:31.247" v="170" actId="478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9:31:25.470" v="169" actId="207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mod ord">
          <ac:chgData name="東村邦彦 / TOUMURA，KUNIHIKO" userId="aa80352f-8581-4c8d-8917-6e2824d17308" providerId="ADAL" clId="{34A642B2-D24A-49E8-B8E7-D2D53E357B0E}" dt="2019-05-06T07:49:40.570" v="166" actId="12789"/>
          <ac:spMkLst>
            <pc:docMk/>
            <pc:sldMk cId="2783710637" sldId="268"/>
            <ac:spMk id="27" creationId="{DB22B080-A228-4262-A685-DD6C873460DD}"/>
          </ac:spMkLst>
        </pc:s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26" creationId="{9AE69D2A-3708-4830-8760-F8BA2C318AB0}"/>
          </ac:grpSpMkLst>
        </pc:grpChg>
        <pc:picChg chg="add del mod">
          <ac:chgData name="東村邦彦 / TOUMURA，KUNIHIKO" userId="aa80352f-8581-4c8d-8917-6e2824d17308" providerId="ADAL" clId="{34A642B2-D24A-49E8-B8E7-D2D53E357B0E}" dt="2019-05-06T09:31:31.247" v="170" actId="478"/>
          <ac:picMkLst>
            <pc:docMk/>
            <pc:sldMk cId="2783710637" sldId="268"/>
            <ac:picMk id="22" creationId="{8609DD03-D5E7-4295-89A1-E4183B554BDB}"/>
          </ac:picMkLst>
        </pc:picChg>
        <pc:cxnChg chg="add mod">
          <ac:chgData name="東村邦彦 / TOUMURA，KUNIHIKO" userId="aa80352f-8581-4c8d-8917-6e2824d17308" providerId="ADAL" clId="{34A642B2-D24A-49E8-B8E7-D2D53E357B0E}" dt="2019-05-06T07:39:22.462" v="78" actId="164"/>
          <ac:cxnSpMkLst>
            <pc:docMk/>
            <pc:sldMk cId="2783710637" sldId="268"/>
            <ac:cxnSpMk id="16" creationId="{C6C119E3-DCAD-42AC-AD62-4080FBC2C452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AE69D2A-3708-4830-8760-F8BA2C318AB0}"/>
              </a:ext>
            </a:extLst>
          </p:cNvPr>
          <p:cNvGrpSpPr/>
          <p:nvPr/>
        </p:nvGrpSpPr>
        <p:grpSpPr>
          <a:xfrm>
            <a:off x="1695276" y="1327331"/>
            <a:ext cx="8801449" cy="4203338"/>
            <a:chOff x="1767250" y="1280679"/>
            <a:chExt cx="8801449" cy="4203338"/>
          </a:xfrm>
        </p:grpSpPr>
        <p:sp>
          <p:nvSpPr>
            <p:cNvPr id="2" name="角丸四角形 6">
              <a:extLst>
                <a:ext uri="{FF2B5EF4-FFF2-40B4-BE49-F238E27FC236}">
                  <a16:creationId xmlns:a16="http://schemas.microsoft.com/office/drawing/2014/main" id="{1E476843-BD37-4D0D-A996-E32BF448EF89}"/>
                </a:ext>
              </a:extLst>
            </p:cNvPr>
            <p:cNvSpPr/>
            <p:nvPr/>
          </p:nvSpPr>
          <p:spPr bwMode="auto">
            <a:xfrm>
              <a:off x="5456131" y="1280679"/>
              <a:ext cx="5112568" cy="3918252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" name="Abgerundetes Rechteck 31">
              <a:extLst>
                <a:ext uri="{FF2B5EF4-FFF2-40B4-BE49-F238E27FC236}">
                  <a16:creationId xmlns:a16="http://schemas.microsoft.com/office/drawing/2014/main" id="{F05878C3-56CA-46BC-8FD4-F4352FB86A7D}"/>
                </a:ext>
              </a:extLst>
            </p:cNvPr>
            <p:cNvSpPr/>
            <p:nvPr/>
          </p:nvSpPr>
          <p:spPr>
            <a:xfrm>
              <a:off x="5600147" y="1842978"/>
              <a:ext cx="4824536" cy="1682689"/>
            </a:xfrm>
            <a:prstGeom prst="roundRect">
              <a:avLst>
                <a:gd name="adj" fmla="val 10302"/>
              </a:avLst>
            </a:prstGeom>
            <a:solidFill>
              <a:srgbClr val="00B0F0"/>
            </a:solidFill>
            <a:ln w="25400" cap="flat" cmpd="sng" algn="ctr">
              <a:solidFill>
                <a:sysClr val="window" lastClr="FFFFFF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" name="角丸四角形 21">
              <a:extLst>
                <a:ext uri="{FF2B5EF4-FFF2-40B4-BE49-F238E27FC236}">
                  <a16:creationId xmlns:a16="http://schemas.microsoft.com/office/drawing/2014/main" id="{B72A4C32-F097-45E0-95A6-A6683FC8E983}"/>
                </a:ext>
              </a:extLst>
            </p:cNvPr>
            <p:cNvSpPr/>
            <p:nvPr/>
          </p:nvSpPr>
          <p:spPr bwMode="auto">
            <a:xfrm>
              <a:off x="1767250" y="1332057"/>
              <a:ext cx="3364715" cy="3148754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635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CB900AE5-D694-4A3E-B59D-8BD6E89E1F14}"/>
                </a:ext>
              </a:extLst>
            </p:cNvPr>
            <p:cNvGrpSpPr/>
            <p:nvPr/>
          </p:nvGrpSpPr>
          <p:grpSpPr>
            <a:xfrm>
              <a:off x="1871853" y="1395900"/>
              <a:ext cx="413417" cy="426971"/>
              <a:chOff x="1789088" y="2720452"/>
              <a:chExt cx="413417" cy="426971"/>
            </a:xfrm>
          </p:grpSpPr>
          <p:sp>
            <p:nvSpPr>
              <p:cNvPr id="6" name="Isosceles Triangle 29">
                <a:extLst>
                  <a:ext uri="{FF2B5EF4-FFF2-40B4-BE49-F238E27FC236}">
                    <a16:creationId xmlns:a16="http://schemas.microsoft.com/office/drawing/2014/main" id="{E76263B4-D160-4E08-A589-F580B1F730F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" name="Oval 30">
                <a:extLst>
                  <a:ext uri="{FF2B5EF4-FFF2-40B4-BE49-F238E27FC236}">
                    <a16:creationId xmlns:a16="http://schemas.microsoft.com/office/drawing/2014/main" id="{A640DAEB-7E04-4AFE-BC7C-31335D2F5B15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" name="Oval 31">
                <a:extLst>
                  <a:ext uri="{FF2B5EF4-FFF2-40B4-BE49-F238E27FC236}">
                    <a16:creationId xmlns:a16="http://schemas.microsoft.com/office/drawing/2014/main" id="{60B5E33B-C21F-4B5E-B1E0-E28FDA901C3D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9" name="Oval 32">
                <a:extLst>
                  <a:ext uri="{FF2B5EF4-FFF2-40B4-BE49-F238E27FC236}">
                    <a16:creationId xmlns:a16="http://schemas.microsoft.com/office/drawing/2014/main" id="{F464D398-CAA6-4989-B325-F1EA1C7A8D47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0" name="Down Arrow 40">
              <a:extLst>
                <a:ext uri="{FF2B5EF4-FFF2-40B4-BE49-F238E27FC236}">
                  <a16:creationId xmlns:a16="http://schemas.microsoft.com/office/drawing/2014/main" id="{B2585A38-0059-4F9A-9856-8D2EFB9BA736}"/>
                </a:ext>
              </a:extLst>
            </p:cNvPr>
            <p:cNvSpPr/>
            <p:nvPr/>
          </p:nvSpPr>
          <p:spPr>
            <a:xfrm rot="5400000">
              <a:off x="5077876" y="2217249"/>
              <a:ext cx="367630" cy="38887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角丸四角形 21">
              <a:extLst>
                <a:ext uri="{FF2B5EF4-FFF2-40B4-BE49-F238E27FC236}">
                  <a16:creationId xmlns:a16="http://schemas.microsoft.com/office/drawing/2014/main" id="{9EBF5B05-99F4-4048-A300-425F71A1EA68}"/>
                </a:ext>
              </a:extLst>
            </p:cNvPr>
            <p:cNvSpPr/>
            <p:nvPr/>
          </p:nvSpPr>
          <p:spPr bwMode="auto">
            <a:xfrm>
              <a:off x="1846353" y="3076783"/>
              <a:ext cx="3180845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2" name="角丸四角形 21">
              <a:extLst>
                <a:ext uri="{FF2B5EF4-FFF2-40B4-BE49-F238E27FC236}">
                  <a16:creationId xmlns:a16="http://schemas.microsoft.com/office/drawing/2014/main" id="{90E968CE-65FF-463C-96C8-3F6A16E38D6D}"/>
                </a:ext>
              </a:extLst>
            </p:cNvPr>
            <p:cNvSpPr/>
            <p:nvPr/>
          </p:nvSpPr>
          <p:spPr bwMode="auto">
            <a:xfrm>
              <a:off x="1849616" y="2274039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D3F7F4F2-471C-463E-881E-1AD6D4DB910F}"/>
                </a:ext>
              </a:extLst>
            </p:cNvPr>
            <p:cNvSpPr/>
            <p:nvPr/>
          </p:nvSpPr>
          <p:spPr bwMode="auto">
            <a:xfrm>
              <a:off x="1846352" y="3488689"/>
              <a:ext cx="3180846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Communications Metadata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BC1EF6BB-7109-42FC-B8F1-314851DA03DE}"/>
                </a:ext>
              </a:extLst>
            </p:cNvPr>
            <p:cNvSpPr/>
            <p:nvPr/>
          </p:nvSpPr>
          <p:spPr bwMode="auto">
            <a:xfrm>
              <a:off x="1849616" y="1872667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821794E1-AF61-42F6-9889-A1E070C511B1}"/>
                </a:ext>
              </a:extLst>
            </p:cNvPr>
            <p:cNvSpPr/>
            <p:nvPr/>
          </p:nvSpPr>
          <p:spPr bwMode="auto">
            <a:xfrm>
              <a:off x="1916097" y="4663765"/>
              <a:ext cx="1631692" cy="820252"/>
            </a:xfrm>
            <a:prstGeom prst="foldedCorner">
              <a:avLst>
                <a:gd name="adj" fmla="val 20194"/>
              </a:avLst>
            </a:prstGeom>
            <a:solidFill>
              <a:srgbClr val="00B050"/>
            </a:solidFill>
            <a:ln w="6350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1">
              <a:extLst>
                <a:ext uri="{FF2B5EF4-FFF2-40B4-BE49-F238E27FC236}">
                  <a16:creationId xmlns:a16="http://schemas.microsoft.com/office/drawing/2014/main" id="{C6C119E3-DCAD-42AC-AD62-4080FBC2C452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2731943" y="3854597"/>
              <a:ext cx="0" cy="809168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7" name="Down Arrow 40">
              <a:extLst>
                <a:ext uri="{FF2B5EF4-FFF2-40B4-BE49-F238E27FC236}">
                  <a16:creationId xmlns:a16="http://schemas.microsoft.com/office/drawing/2014/main" id="{3BF82DD3-40B1-49AE-83F9-0611AAD618D8}"/>
                </a:ext>
              </a:extLst>
            </p:cNvPr>
            <p:cNvSpPr/>
            <p:nvPr/>
          </p:nvSpPr>
          <p:spPr>
            <a:xfrm rot="16200000">
              <a:off x="5095074" y="2768692"/>
              <a:ext cx="367630" cy="38887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25519004-C07A-4B92-9107-5B8887A2DF8C}"/>
                </a:ext>
              </a:extLst>
            </p:cNvPr>
            <p:cNvSpPr/>
            <p:nvPr/>
          </p:nvSpPr>
          <p:spPr bwMode="auto">
            <a:xfrm>
              <a:off x="6032195" y="2030081"/>
              <a:ext cx="3960440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F4FBD0F9-80BE-4373-BC10-AAD393591038}"/>
                </a:ext>
              </a:extLst>
            </p:cNvPr>
            <p:cNvSpPr/>
            <p:nvPr/>
          </p:nvSpPr>
          <p:spPr bwMode="auto">
            <a:xfrm>
              <a:off x="5600214" y="4429434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05E79D51-4CC7-456F-B06C-DCAF6346791F}"/>
                </a:ext>
              </a:extLst>
            </p:cNvPr>
            <p:cNvSpPr/>
            <p:nvPr/>
          </p:nvSpPr>
          <p:spPr bwMode="auto">
            <a:xfrm>
              <a:off x="5600214" y="3686763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1" name="角丸四角形 21">
              <a:extLst>
                <a:ext uri="{FF2B5EF4-FFF2-40B4-BE49-F238E27FC236}">
                  <a16:creationId xmlns:a16="http://schemas.microsoft.com/office/drawing/2014/main" id="{6299B775-0547-4871-8DA5-6C48419E63AB}"/>
                </a:ext>
              </a:extLst>
            </p:cNvPr>
            <p:cNvSpPr/>
            <p:nvPr/>
          </p:nvSpPr>
          <p:spPr bwMode="auto">
            <a:xfrm>
              <a:off x="6032195" y="2750659"/>
              <a:ext cx="396044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6350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25" name="角丸四角形 21">
              <a:extLst>
                <a:ext uri="{FF2B5EF4-FFF2-40B4-BE49-F238E27FC236}">
                  <a16:creationId xmlns:a16="http://schemas.microsoft.com/office/drawing/2014/main" id="{90DD80B8-A7EB-4E7B-813D-A7853452E814}"/>
                </a:ext>
              </a:extLst>
            </p:cNvPr>
            <p:cNvSpPr/>
            <p:nvPr/>
          </p:nvSpPr>
          <p:spPr bwMode="auto">
            <a:xfrm>
              <a:off x="1849616" y="2675411"/>
              <a:ext cx="3174464" cy="357098"/>
            </a:xfrm>
            <a:prstGeom prst="roundRect">
              <a:avLst>
                <a:gd name="adj" fmla="val 25084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3A4C8DA-EC6C-441C-BBC3-31A7EAC993E4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179511" y="988740"/>
            <a:chExt cx="8885801" cy="4300365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827584" y="3356992"/>
              <a:ext cx="6056256" cy="69452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535823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1774361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3012899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4251437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5489974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6728511" y="2034561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179512" y="2564904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1418049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2656587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3895125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5133663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179511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6372200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7627524" y="988740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7817998" y="1284936"/>
              <a:ext cx="1247314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7627524" y="2496977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7817997" y="2791105"/>
              <a:ext cx="1072340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179512" y="4060888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7627524" y="3992961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7817997" y="4287090"/>
              <a:ext cx="1034845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3903356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2113442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3008399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1216216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321259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658822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4798310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569326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458</TotalTime>
  <Words>97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2019-05-06T09:31:34Z</dcterms:modified>
</cp:coreProperties>
</file>